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8" r:id="rId2"/>
    <p:sldId id="269" r:id="rId3"/>
    <p:sldId id="256" r:id="rId4"/>
    <p:sldId id="265" r:id="rId5"/>
    <p:sldId id="289" r:id="rId6"/>
    <p:sldId id="257" r:id="rId7"/>
    <p:sldId id="259" r:id="rId8"/>
    <p:sldId id="260" r:id="rId9"/>
    <p:sldId id="261" r:id="rId10"/>
    <p:sldId id="267" r:id="rId11"/>
    <p:sldId id="277" r:id="rId12"/>
    <p:sldId id="278" r:id="rId13"/>
    <p:sldId id="279" r:id="rId14"/>
    <p:sldId id="274" r:id="rId15"/>
    <p:sldId id="273" r:id="rId16"/>
    <p:sldId id="262" r:id="rId17"/>
    <p:sldId id="263" r:id="rId18"/>
    <p:sldId id="276" r:id="rId19"/>
    <p:sldId id="270" r:id="rId20"/>
    <p:sldId id="272" r:id="rId21"/>
    <p:sldId id="280" r:id="rId22"/>
    <p:sldId id="281" r:id="rId23"/>
    <p:sldId id="282" r:id="rId24"/>
    <p:sldId id="292" r:id="rId25"/>
    <p:sldId id="284" r:id="rId26"/>
    <p:sldId id="291" r:id="rId27"/>
    <p:sldId id="285" r:id="rId28"/>
    <p:sldId id="286" r:id="rId29"/>
    <p:sldId id="266" r:id="rId30"/>
    <p:sldId id="264" r:id="rId31"/>
    <p:sldId id="26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0E49E-F9E2-4721-997A-18BA84ED9C63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2CCBB-E079-4D4A-A6ED-E449E5F1B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8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CCBB-E079-4D4A-A6ED-E449E5F1BB7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0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044143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Районный конкурс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«Педагог года» проводится по инициативе Управления народного образования Администрации </a:t>
            </a:r>
            <a:r>
              <a:rPr lang="ru-RU" sz="4000" b="1" i="1" dirty="0" err="1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Якшур-Бодьинского</a:t>
            </a:r>
            <a:r>
              <a:rPr lang="ru-RU" sz="4000" b="1" i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района и районным комитетом профсоюза работников образования</a:t>
            </a:r>
            <a:endParaRPr lang="ru-RU" sz="4000" b="1" i="1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76470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Наши победители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24744"/>
            <a:ext cx="352839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70" y="4509120"/>
            <a:ext cx="3528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Морозова Наталья Михайловна</a:t>
            </a:r>
          </a:p>
          <a:p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обедитель конкурса «Педагог года-2004»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808312" cy="326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4121" y="558924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Широбокова</a:t>
            </a:r>
            <a:r>
              <a:rPr lang="ru-RU" b="1" dirty="0" smtClean="0">
                <a:solidFill>
                  <a:srgbClr val="002060"/>
                </a:solidFill>
              </a:rPr>
              <a:t> Вера Германовна</a:t>
            </a:r>
          </a:p>
          <a:p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обедитель конкурса «Педагог</a:t>
            </a:r>
          </a:p>
          <a:p>
            <a:r>
              <a:rPr lang="ru-RU" b="1" dirty="0">
                <a:solidFill>
                  <a:srgbClr val="002060"/>
                </a:solidFill>
              </a:rPr>
              <a:t>г</a:t>
            </a:r>
            <a:r>
              <a:rPr lang="ru-RU" b="1" dirty="0" smtClean="0">
                <a:solidFill>
                  <a:srgbClr val="002060"/>
                </a:solidFill>
              </a:rPr>
              <a:t>ода -2006»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0728"/>
            <a:ext cx="2880319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928" y="5085184"/>
            <a:ext cx="342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Стерхова</a:t>
            </a:r>
            <a:r>
              <a:rPr lang="ru-RU" b="1" dirty="0" smtClean="0">
                <a:solidFill>
                  <a:srgbClr val="002060"/>
                </a:solidFill>
              </a:rPr>
              <a:t> Юлия Валентиновна, победитель конкурса «Педагог года-2008»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30"/>
            <a:ext cx="3096344" cy="3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5546849"/>
            <a:ext cx="3360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Лукина Ольга Александровна</a:t>
            </a:r>
          </a:p>
          <a:p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обедитель конкурса «Педагог</a:t>
            </a:r>
          </a:p>
          <a:p>
            <a:r>
              <a:rPr lang="ru-RU" b="1" dirty="0">
                <a:solidFill>
                  <a:srgbClr val="002060"/>
                </a:solidFill>
              </a:rPr>
              <a:t>г</a:t>
            </a:r>
            <a:r>
              <a:rPr lang="ru-RU" b="1" dirty="0" smtClean="0">
                <a:solidFill>
                  <a:srgbClr val="002060"/>
                </a:solidFill>
              </a:rPr>
              <a:t>ода-2010»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0729"/>
            <a:ext cx="31683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36392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Исаева Анастасия Алексеевна</a:t>
            </a:r>
          </a:p>
          <a:p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обедитель конкурса «Педагог ДОУ-2012»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204864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Победитель первого районного конкурса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«Педагог ДОУ»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4868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48680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Этапы и сроки проведения конкурса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Первый этап </a:t>
            </a:r>
            <a:r>
              <a:rPr lang="ru-RU" sz="2000" dirty="0" smtClean="0"/>
              <a:t>– в общеобразовательных учреждениях района проводится с 25 января по 15 марта. Самовыдвижение участников допускается лишь на первом этапе конкурса. Победители первого этапа участвуют во втором этапе районного конкурса.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Второй этап </a:t>
            </a:r>
            <a:r>
              <a:rPr lang="ru-RU" sz="2000" dirty="0" smtClean="0"/>
              <a:t>– районный конкурс проводится в </a:t>
            </a:r>
            <a:r>
              <a:rPr lang="ru-RU" sz="2000" b="1" dirty="0" smtClean="0">
                <a:solidFill>
                  <a:srgbClr val="002060"/>
                </a:solidFill>
              </a:rPr>
              <a:t>3 тура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 тур </a:t>
            </a:r>
            <a:r>
              <a:rPr lang="ru-RU" sz="2000" dirty="0" smtClean="0"/>
              <a:t>– участник направляет в адрес оргкомитета следующие документы: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личное заявление на участие в конкурсе;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а</a:t>
            </a:r>
            <a:r>
              <a:rPr lang="ru-RU" sz="2000" dirty="0" smtClean="0"/>
              <a:t>нкету участника конкурса;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ф</a:t>
            </a:r>
            <a:r>
              <a:rPr lang="ru-RU" sz="2000" dirty="0" smtClean="0"/>
              <a:t>отографию (4х6)</a:t>
            </a:r>
          </a:p>
          <a:p>
            <a:r>
              <a:rPr lang="ru-RU" sz="2000" dirty="0" smtClean="0"/>
              <a:t>Образовательные учреждения, выдвигающие участника, представляют в районный оргкомитет описание общественно-значимой деятельности претендента.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 тур </a:t>
            </a:r>
            <a:r>
              <a:rPr lang="ru-RU" sz="2000" dirty="0" smtClean="0"/>
              <a:t>– защита собственной системы работы, открытые занятия ( с 15 по 30 апреля);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 тур </a:t>
            </a:r>
            <a:r>
              <a:rPr lang="ru-RU" sz="2000" dirty="0" smtClean="0"/>
              <a:t>– финал  (октябрь).</a:t>
            </a:r>
          </a:p>
          <a:p>
            <a:r>
              <a:rPr lang="ru-RU" sz="2000" dirty="0" smtClean="0"/>
              <a:t>По итогам третьего тура определяются победители в номинациях и «Педагог года»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39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784976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4868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48680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Этапы и сроки проведения конкурса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Первый этап </a:t>
            </a:r>
            <a:r>
              <a:rPr lang="ru-RU" sz="2000" dirty="0" smtClean="0"/>
              <a:t>– в общеобразовательных учреждениях района проводится с 25 января по 15 марта. Самовыдвижение участников допускается лишь на первом этапе конкурса. Победители первого этапа участвуют во втором этапе районного конкурса.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Второй этап </a:t>
            </a:r>
            <a:r>
              <a:rPr lang="ru-RU" sz="2000" dirty="0" smtClean="0"/>
              <a:t>– районный конкурс проводится в </a:t>
            </a:r>
            <a:r>
              <a:rPr lang="ru-RU" sz="2000" b="1" dirty="0" smtClean="0">
                <a:solidFill>
                  <a:srgbClr val="002060"/>
                </a:solidFill>
              </a:rPr>
              <a:t>3 тура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 тур </a:t>
            </a:r>
            <a:r>
              <a:rPr lang="ru-RU" sz="2000" dirty="0" smtClean="0"/>
              <a:t>– участник направляет в адрес оргкомитета следующие документы: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личное заявление на участие в конкурсе;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а</a:t>
            </a:r>
            <a:r>
              <a:rPr lang="ru-RU" sz="2000" dirty="0" smtClean="0"/>
              <a:t>нкету участника конкурса;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ф</a:t>
            </a:r>
            <a:r>
              <a:rPr lang="ru-RU" sz="2000" dirty="0" smtClean="0"/>
              <a:t>отографию (4х6)</a:t>
            </a:r>
          </a:p>
          <a:p>
            <a:r>
              <a:rPr lang="ru-RU" sz="2000" dirty="0" smtClean="0"/>
              <a:t>Образовательные учреждения, выдвигающие участника, представляют в районный оргкомитет описание общественно-значимой деятельности претендента.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 тур </a:t>
            </a:r>
            <a:r>
              <a:rPr lang="ru-RU" sz="2000" dirty="0" smtClean="0"/>
              <a:t>– защита собственной системы работы, открытые занятия ( с 15 по 30 апреля);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 тур </a:t>
            </a:r>
            <a:r>
              <a:rPr lang="ru-RU" sz="2000" dirty="0" smtClean="0"/>
              <a:t>– финал  (октябрь).</a:t>
            </a:r>
          </a:p>
          <a:p>
            <a:r>
              <a:rPr lang="ru-RU" sz="2000" dirty="0" smtClean="0"/>
              <a:t>По итогам третьего тура определяются победители в номинациях и «Педагог года»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84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31" y="548680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Испытания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1.     Защита собственной системы работы ( 10 минут). Оценивается умение выступать публично, отстаивать свою точку зрения, свои идеи с использованием презентации.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    Два открытых урока (по 40 минут)и занятия  на «незнакомых детях» в </a:t>
            </a:r>
            <a:r>
              <a:rPr lang="ru-RU" sz="2000" b="1" dirty="0" err="1" smtClean="0">
                <a:solidFill>
                  <a:srgbClr val="002060"/>
                </a:solidFill>
              </a:rPr>
              <a:t>Якшур-Бодьинской</a:t>
            </a:r>
            <a:r>
              <a:rPr lang="ru-RU" sz="2000" b="1" dirty="0" smtClean="0">
                <a:solidFill>
                  <a:srgbClr val="002060"/>
                </a:solidFill>
              </a:rPr>
              <a:t> СОШ, </a:t>
            </a:r>
            <a:r>
              <a:rPr lang="ru-RU" sz="2000" b="1" dirty="0" err="1" smtClean="0">
                <a:solidFill>
                  <a:srgbClr val="002060"/>
                </a:solidFill>
              </a:rPr>
              <a:t>Якшур-Бодьинской</a:t>
            </a:r>
            <a:r>
              <a:rPr lang="ru-RU" sz="2000" b="1" dirty="0" smtClean="0">
                <a:solidFill>
                  <a:srgbClr val="002060"/>
                </a:solidFill>
              </a:rPr>
              <a:t> сельской гимназии, Доме детского творчества, в Детском саду №4,5, гимназии </a:t>
            </a:r>
            <a:r>
              <a:rPr lang="ru-RU" sz="2000" b="1" dirty="0" err="1" smtClean="0">
                <a:solidFill>
                  <a:srgbClr val="002060"/>
                </a:solidFill>
              </a:rPr>
              <a:t>с.Якшур-Бодья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Творческие конкурсы в финале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       основные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Физкультминутка «Веселая переменка».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Хобби «Фейерверк увлечений».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Визитная карточка  «Моя школа, моя профессиональная  деятельность».</a:t>
            </a: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8640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Творческие конкурсы в финале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дополнительные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1.  Реклама любимого педагогического издания.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2. Разминка «Методическая литература».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3. «Без маски» (блиц-опрос).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4. «Я советую вам, дорогие, коллеги».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5. Ералаш (видеоролик).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60648"/>
            <a:ext cx="675322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7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6409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Приказ Федерального департамента  по образованию от 19.05.2006 г. №414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Республиканское положение «Педагог года Удмуртии» (Приказ МО и Н УР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От 25.11.2005 года № 103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b="1" dirty="0" smtClean="0">
                <a:solidFill>
                  <a:srgbClr val="002060"/>
                </a:solidFill>
              </a:rPr>
              <a:t>Районное положение о конкурсе «Педагог года» (ежегодно)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54" y="188640"/>
            <a:ext cx="675322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1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57447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Слайд" r:id="rId3" imgW="4570551" imgH="3427315" progId="PowerPoint.Slide.12">
                  <p:embed/>
                </p:oleObj>
              </mc:Choice>
              <mc:Fallback>
                <p:oleObj name="Слайд" r:id="rId3" imgW="4570551" imgH="342731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9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1468"/>
              </p:ext>
            </p:extLst>
          </p:nvPr>
        </p:nvGraphicFramePr>
        <p:xfrm>
          <a:off x="2022" y="0"/>
          <a:ext cx="914197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Слайд" r:id="rId3" imgW="4570551" imgH="3427315" progId="PowerPoint.Slide.12">
                  <p:embed/>
                </p:oleObj>
              </mc:Choice>
              <mc:Fallback>
                <p:oleObj name="Слайд" r:id="rId3" imgW="4570551" imgH="342731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" y="0"/>
                        <a:ext cx="9141978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6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77879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Слайд" r:id="rId3" imgW="4570551" imgH="3427315" progId="PowerPoint.Slide.12">
                  <p:embed/>
                </p:oleObj>
              </mc:Choice>
              <mc:Fallback>
                <p:oleObj name="Слайд" r:id="rId3" imgW="4570551" imgH="342731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9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267663"/>
              </p:ext>
            </p:extLst>
          </p:nvPr>
        </p:nvGraphicFramePr>
        <p:xfrm>
          <a:off x="0" y="11113"/>
          <a:ext cx="9144000" cy="684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Слайд" r:id="rId3" imgW="4570551" imgH="3427315" progId="PowerPoint.Slide.12">
                  <p:embed/>
                </p:oleObj>
              </mc:Choice>
              <mc:Fallback>
                <p:oleObj name="Слайд" r:id="rId3" imgW="4570551" imgH="3427315" progId="PowerPoint.Slide.12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113"/>
                        <a:ext cx="9144000" cy="684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7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6846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Слайд" r:id="rId3" imgW="4570551" imgH="3427315" progId="PowerPoint.Slide.12">
                  <p:embed/>
                </p:oleObj>
              </mc:Choice>
              <mc:Fallback>
                <p:oleObj name="Слайд" r:id="rId3" imgW="4570551" imgH="342731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1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7901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Слайд" r:id="rId3" imgW="4570551" imgH="3427315" progId="PowerPoint.Slide.12">
                  <p:embed/>
                </p:oleObj>
              </mc:Choice>
              <mc:Fallback>
                <p:oleObj name="Слайд" r:id="rId3" imgW="4570551" imgH="342731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4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86897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Слайд" r:id="rId3" imgW="4570551" imgH="3427315" progId="PowerPoint.Slide.12">
                  <p:embed/>
                </p:oleObj>
              </mc:Choice>
              <mc:Fallback>
                <p:oleObj name="Слайд" r:id="rId3" imgW="4570551" imgH="342731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1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2565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Слайд" r:id="rId3" imgW="4570551" imgH="3427315" progId="PowerPoint.Slide.12">
                  <p:embed/>
                </p:oleObj>
              </mc:Choice>
              <mc:Fallback>
                <p:oleObj name="Слайд" r:id="rId3" imgW="4570551" imgH="342731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4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85689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Параметры и критерии творческих конкурсов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28774"/>
              </p:ext>
            </p:extLst>
          </p:nvPr>
        </p:nvGraphicFramePr>
        <p:xfrm>
          <a:off x="251520" y="1397000"/>
          <a:ext cx="8568951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976331"/>
                <a:gridCol w="2736303"/>
              </a:tblGrid>
              <a:tr h="3038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 конкурс</a:t>
                      </a:r>
                    </a:p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«Моя школа, моя профессиональная деятельность»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2 конкурс</a:t>
                      </a:r>
                    </a:p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«Физкультминутка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»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3 конкурс</a:t>
                      </a:r>
                    </a:p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«Мир моих увлечений»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Параметры</a:t>
                      </a:r>
                      <a:r>
                        <a:rPr lang="ru-RU" sz="2000" dirty="0" smtClean="0"/>
                        <a:t>: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1.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Соблюдение временного регламента.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2. Эстетичность.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3. Оригинальность, содержательность, убедительность, четкость.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4. Ораторское и актерское мастерство.</a:t>
                      </a:r>
                      <a:endParaRPr lang="ru-RU" sz="2000" baseline="0" dirty="0" smtClean="0"/>
                    </a:p>
                    <a:p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Критерии: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0 баллов – данный параметр не представлен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1 – 2  балла – низкий уровень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3 – 4 балла – средний уровень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5 баллов – высокий уровень</a:t>
                      </a:r>
                    </a:p>
                    <a:p>
                      <a:endParaRPr lang="ru-RU" sz="2000" b="1" baseline="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Цели и задачи конкурса:</a:t>
            </a:r>
          </a:p>
          <a:p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ыявление талантливых, творчески работающих педагогов, их поддержка и поощрение;</a:t>
            </a:r>
          </a:p>
          <a:p>
            <a:r>
              <a:rPr lang="ru-RU" b="1" dirty="0">
                <a:solidFill>
                  <a:srgbClr val="00206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аспространение опыта педагогов района;</a:t>
            </a:r>
          </a:p>
          <a:p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овышение престижа профессии педагога;</a:t>
            </a:r>
          </a:p>
          <a:p>
            <a:r>
              <a:rPr lang="ru-RU" b="1" dirty="0">
                <a:solidFill>
                  <a:srgbClr val="00206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асширение диапазона профессионального общения.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 ГОДА</a:t>
            </a:r>
            <a:endParaRPr lang="ru-RU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6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640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Поощрение победителей конкурса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Победители конкурса награждаются дипломами и ценными подарками.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	Конкурсные уроки и рефераты засчитываются в качестве аттестационных на первую квалификационную категорию ( у  учителей начальных классов на высшую).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	Спонсоры устанавливают свои призы 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	Жюри конкурса утверждается на период проведения данного мероприятия.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	Управление народного образования Администрации </a:t>
            </a:r>
            <a:r>
              <a:rPr lang="ru-RU" sz="2000" b="1" dirty="0" err="1" smtClean="0">
                <a:solidFill>
                  <a:srgbClr val="002060"/>
                </a:solidFill>
              </a:rPr>
              <a:t>Якшур-Бодьинского</a:t>
            </a:r>
            <a:r>
              <a:rPr lang="ru-RU" sz="2000" b="1" dirty="0" smtClean="0">
                <a:solidFill>
                  <a:srgbClr val="002060"/>
                </a:solidFill>
              </a:rPr>
              <a:t> района финансирует второй этап конкурса из районного бюджета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0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048" y="692696"/>
            <a:ext cx="38884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Победитель конкурса «Педагог – 2013» станет известен уже сегодня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800" b="1" i="1" dirty="0" smtClean="0">
                <a:solidFill>
                  <a:srgbClr val="6600FF"/>
                </a:solidFill>
                <a:latin typeface="Arial Black" panose="020B0A04020102020204" pitchFamily="34" charset="0"/>
                <a:ea typeface="DFKai-SB" panose="03000509000000000000" pitchFamily="65" charset="-120"/>
              </a:rPr>
              <a:t>Ждем вас на финале конкурса «Педагог года-2013»</a:t>
            </a:r>
            <a:endParaRPr lang="ru-RU" sz="2800" b="1" i="1" dirty="0">
              <a:solidFill>
                <a:srgbClr val="6600FF"/>
              </a:solidFill>
              <a:latin typeface="Arial Black" panose="020B0A04020102020204" pitchFamily="34" charset="0"/>
              <a:ea typeface="DFKai-SB" panose="03000509000000000000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/>
          <a:stretch>
            <a:fillRect/>
          </a:stretch>
        </p:blipFill>
        <p:spPr bwMode="auto">
          <a:xfrm>
            <a:off x="489857" y="1268760"/>
            <a:ext cx="449274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88" y="939374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Символика конкурса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14" y="1556792"/>
            <a:ext cx="530371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2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9" y="303813"/>
            <a:ext cx="8136905" cy="637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8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/>
          <a:lstStyle/>
          <a:p>
            <a:r>
              <a:rPr lang="ru-RU" dirty="0" smtClean="0"/>
              <a:t>В конкурсе могут принять участие педагоги всех категорий. Стаж работы и возраст участников – без ограничений.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Участники и номинации конкурса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44280"/>
              </p:ext>
            </p:extLst>
          </p:nvPr>
        </p:nvGraphicFramePr>
        <p:xfrm>
          <a:off x="1" y="1412776"/>
          <a:ext cx="914399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664"/>
                <a:gridCol w="2811781"/>
                <a:gridCol w="2589797"/>
                <a:gridCol w="3107756"/>
              </a:tblGrid>
              <a:tr h="3352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Номинации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Финалисты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Школа,</a:t>
                      </a:r>
                      <a:r>
                        <a:rPr lang="ru-RU" sz="1600" baseline="0" dirty="0" smtClean="0"/>
                        <a:t> должность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682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2004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«Учитель исследователь»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«Вдохновение и педагогический артистизм»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«Инновации в образовании»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«Развитие творческих</a:t>
                      </a:r>
                      <a:r>
                        <a:rPr lang="ru-RU" sz="1600" b="1" baseline="0" dirty="0" smtClean="0"/>
                        <a:t> способностей»</a:t>
                      </a:r>
                    </a:p>
                    <a:p>
                      <a:r>
                        <a:rPr lang="ru-RU" sz="1600" b="1" baseline="0" dirty="0" smtClean="0"/>
                        <a:t>«</a:t>
                      </a:r>
                      <a:r>
                        <a:rPr lang="ru-RU" sz="1600" b="1" baseline="0" dirty="0" err="1" smtClean="0"/>
                        <a:t>Здоровьесберегающие</a:t>
                      </a:r>
                      <a:r>
                        <a:rPr lang="ru-RU" sz="1600" b="1" baseline="0" dirty="0" smtClean="0"/>
                        <a:t> технологии»</a:t>
                      </a:r>
                    </a:p>
                    <a:p>
                      <a:r>
                        <a:rPr lang="ru-RU" sz="1600" b="1" baseline="0" dirty="0" smtClean="0"/>
                        <a:t>«Учитель-воспитатель»</a:t>
                      </a:r>
                    </a:p>
                    <a:p>
                      <a:endParaRPr lang="ru-RU" sz="1600" b="1" baseline="0" dirty="0" smtClean="0"/>
                    </a:p>
                    <a:p>
                      <a:r>
                        <a:rPr lang="ru-RU" sz="1600" b="1" baseline="0" dirty="0" smtClean="0"/>
                        <a:t>«Практико-ориентированное образование»</a:t>
                      </a:r>
                    </a:p>
                    <a:p>
                      <a:r>
                        <a:rPr lang="ru-RU" sz="1600" b="1" baseline="0" dirty="0" smtClean="0"/>
                        <a:t>Приз зрительских  симпатий</a:t>
                      </a:r>
                    </a:p>
                    <a:p>
                      <a:endParaRPr lang="ru-RU" sz="1600" b="1" baseline="0" dirty="0" smtClean="0"/>
                    </a:p>
                    <a:p>
                      <a:r>
                        <a:rPr lang="ru-RU" sz="1600" b="1" baseline="0" dirty="0" smtClean="0"/>
                        <a:t>«Учитель года – 2004»</a:t>
                      </a:r>
                    </a:p>
                    <a:p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Черных Галина Геннадьевна</a:t>
                      </a:r>
                    </a:p>
                    <a:p>
                      <a:r>
                        <a:rPr lang="ru-RU" sz="1600" dirty="0" smtClean="0"/>
                        <a:t>Загребина</a:t>
                      </a:r>
                      <a:r>
                        <a:rPr lang="ru-RU" sz="1600" baseline="0" dirty="0" smtClean="0"/>
                        <a:t> Галина Аркадьевна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Красноперова Надежда Ивановна</a:t>
                      </a:r>
                    </a:p>
                    <a:p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Нечунаева</a:t>
                      </a:r>
                      <a:r>
                        <a:rPr lang="ru-RU" sz="1600" dirty="0" smtClean="0"/>
                        <a:t> Татьяна Николаевна</a:t>
                      </a:r>
                    </a:p>
                    <a:p>
                      <a:r>
                        <a:rPr lang="ru-RU" sz="1600" dirty="0" smtClean="0"/>
                        <a:t>Наумова Светлана Петровна</a:t>
                      </a:r>
                    </a:p>
                    <a:p>
                      <a:r>
                        <a:rPr lang="ru-RU" sz="1600" dirty="0" err="1" smtClean="0"/>
                        <a:t>Широбокова</a:t>
                      </a:r>
                      <a:r>
                        <a:rPr lang="ru-RU" sz="1600" dirty="0" smtClean="0"/>
                        <a:t> Алевтина Геннадьевна</a:t>
                      </a:r>
                    </a:p>
                    <a:p>
                      <a:r>
                        <a:rPr lang="ru-RU" sz="1600" dirty="0" err="1" smtClean="0"/>
                        <a:t>Передвигин</a:t>
                      </a:r>
                      <a:r>
                        <a:rPr lang="ru-RU" sz="1600" dirty="0" smtClean="0"/>
                        <a:t> Владимир Владимирович</a:t>
                      </a:r>
                    </a:p>
                    <a:p>
                      <a:r>
                        <a:rPr lang="ru-RU" sz="1600" dirty="0" smtClean="0"/>
                        <a:t>Аввакумов Игорь Витальевич</a:t>
                      </a:r>
                    </a:p>
                    <a:p>
                      <a:r>
                        <a:rPr lang="ru-RU" sz="1600" b="1" dirty="0" smtClean="0"/>
                        <a:t>Морозова Наталья Михайловна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Якшур-Бодьинская</a:t>
                      </a:r>
                      <a:r>
                        <a:rPr lang="ru-RU" sz="1600" dirty="0" smtClean="0"/>
                        <a:t> СОШ, учитель технологии</a:t>
                      </a:r>
                    </a:p>
                    <a:p>
                      <a:r>
                        <a:rPr lang="ru-RU" sz="1600" dirty="0" err="1" smtClean="0"/>
                        <a:t>Большеошворцинская</a:t>
                      </a:r>
                      <a:r>
                        <a:rPr lang="ru-RU" sz="1600" dirty="0" smtClean="0"/>
                        <a:t> СОШ, учитель русского языка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Чуровская</a:t>
                      </a:r>
                      <a:r>
                        <a:rPr lang="ru-RU" sz="1600" dirty="0" smtClean="0"/>
                        <a:t> СОШ, учитель физики;</a:t>
                      </a:r>
                    </a:p>
                    <a:p>
                      <a:r>
                        <a:rPr lang="ru-RU" sz="1600" dirty="0" err="1" smtClean="0"/>
                        <a:t>Старозятцинская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СОШ,учитель</a:t>
                      </a:r>
                      <a:r>
                        <a:rPr lang="ru-RU" sz="1600" dirty="0" smtClean="0"/>
                        <a:t> иностранного языка</a:t>
                      </a:r>
                    </a:p>
                    <a:p>
                      <a:r>
                        <a:rPr lang="ru-RU" sz="1600" dirty="0" err="1" smtClean="0"/>
                        <a:t>Якшур-Бодьинская</a:t>
                      </a:r>
                      <a:r>
                        <a:rPr lang="ru-RU" sz="1600" dirty="0" smtClean="0"/>
                        <a:t> гимназия, учитель начальных классов</a:t>
                      </a:r>
                    </a:p>
                    <a:p>
                      <a:r>
                        <a:rPr lang="ru-RU" sz="1600" dirty="0" err="1" smtClean="0"/>
                        <a:t>Лынгинская</a:t>
                      </a:r>
                      <a:r>
                        <a:rPr lang="ru-RU" sz="1600" dirty="0" smtClean="0"/>
                        <a:t> СОШ, учитель музыки</a:t>
                      </a:r>
                    </a:p>
                    <a:p>
                      <a:r>
                        <a:rPr lang="ru-RU" sz="1600" dirty="0" err="1" smtClean="0"/>
                        <a:t>Селычинская</a:t>
                      </a:r>
                      <a:r>
                        <a:rPr lang="ru-RU" sz="1600" dirty="0" smtClean="0"/>
                        <a:t> ООШ, учитель ОБЖ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Мукшинская</a:t>
                      </a:r>
                      <a:r>
                        <a:rPr lang="ru-RU" sz="1600" dirty="0" smtClean="0"/>
                        <a:t> СОШ, учитель  физической культуры</a:t>
                      </a:r>
                    </a:p>
                    <a:p>
                      <a:r>
                        <a:rPr lang="ru-RU" sz="1600" b="1" dirty="0" err="1" smtClean="0"/>
                        <a:t>Большеошворцинская</a:t>
                      </a:r>
                      <a:r>
                        <a:rPr lang="ru-RU" sz="1600" b="1" dirty="0" smtClean="0"/>
                        <a:t> СОШ, учитель начальных классов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5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27582"/>
              </p:ext>
            </p:extLst>
          </p:nvPr>
        </p:nvGraphicFramePr>
        <p:xfrm>
          <a:off x="0" y="0"/>
          <a:ext cx="8964488" cy="6772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79"/>
                <a:gridCol w="2688236"/>
                <a:gridCol w="2476006"/>
                <a:gridCol w="3193467"/>
              </a:tblGrid>
              <a:tr h="34112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Номинации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Финалисты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Школа,</a:t>
                      </a:r>
                      <a:r>
                        <a:rPr lang="ru-RU" sz="1600" baseline="0" dirty="0" smtClean="0"/>
                        <a:t> должность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0024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200</a:t>
                      </a:r>
                      <a:r>
                        <a:rPr lang="ru-RU" sz="1400" b="1" dirty="0" smtClean="0"/>
                        <a:t>6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b="1" dirty="0" smtClean="0"/>
                        <a:t>2008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«Вожатый»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«Воспитатель</a:t>
                      </a:r>
                      <a:r>
                        <a:rPr lang="ru-RU" sz="1600" b="1" baseline="0" dirty="0" smtClean="0"/>
                        <a:t> дошкольного образования</a:t>
                      </a:r>
                      <a:r>
                        <a:rPr lang="ru-RU" sz="1600" b="1" dirty="0" smtClean="0"/>
                        <a:t>»</a:t>
                      </a:r>
                    </a:p>
                    <a:p>
                      <a:r>
                        <a:rPr lang="ru-RU" sz="1600" b="1" dirty="0" smtClean="0"/>
                        <a:t>«Педагог</a:t>
                      </a:r>
                      <a:r>
                        <a:rPr lang="ru-RU" sz="1600" b="1" baseline="0" dirty="0" smtClean="0"/>
                        <a:t> дополнительного образования</a:t>
                      </a:r>
                      <a:r>
                        <a:rPr lang="ru-RU" sz="1600" b="1" dirty="0" smtClean="0"/>
                        <a:t>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«Учитель общеобразовательной школы</a:t>
                      </a:r>
                      <a:r>
                        <a:rPr lang="ru-RU" sz="1600" b="1" baseline="0" dirty="0" smtClean="0"/>
                        <a:t> «</a:t>
                      </a:r>
                    </a:p>
                    <a:p>
                      <a:endParaRPr lang="ru-RU" sz="1600" b="1" baseline="0" dirty="0" smtClean="0"/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«Учитель года – 2006»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«Воспитатель дошкольного образования»</a:t>
                      </a:r>
                    </a:p>
                    <a:p>
                      <a:r>
                        <a:rPr lang="ru-RU" sz="1600" b="1" dirty="0" smtClean="0"/>
                        <a:t>«Учитель образовательного учреждения»</a:t>
                      </a:r>
                    </a:p>
                    <a:p>
                      <a:endParaRPr lang="ru-RU" sz="1600" b="1" dirty="0" smtClean="0"/>
                    </a:p>
                    <a:p>
                      <a:endParaRPr lang="ru-RU" sz="1600" b="1" dirty="0" smtClean="0"/>
                    </a:p>
                    <a:p>
                      <a:endParaRPr lang="ru-RU" sz="1600" b="1" dirty="0" smtClean="0"/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«Педагог дополнительного образования»</a:t>
                      </a:r>
                    </a:p>
                    <a:p>
                      <a:r>
                        <a:rPr lang="ru-RU" sz="1600" b="1" dirty="0" smtClean="0"/>
                        <a:t>«Учитель года – 2008»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Иванова</a:t>
                      </a:r>
                      <a:r>
                        <a:rPr lang="ru-RU" sz="1600" baseline="0" dirty="0" smtClean="0"/>
                        <a:t> Надежда Родионовна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Вахрушева Любовь Анатольевна</a:t>
                      </a:r>
                    </a:p>
                    <a:p>
                      <a:r>
                        <a:rPr lang="ru-RU" sz="1600" baseline="0" dirty="0" smtClean="0"/>
                        <a:t>Мокрушина  Валентина Анатольевна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Загребина</a:t>
                      </a:r>
                      <a:r>
                        <a:rPr lang="ru-RU" sz="1600" baseline="0" dirty="0" smtClean="0"/>
                        <a:t> Ирина Викторовна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Вахрушева</a:t>
                      </a:r>
                      <a:r>
                        <a:rPr lang="ru-RU" sz="1600" baseline="0" dirty="0" smtClean="0"/>
                        <a:t> Нина Ивановна</a:t>
                      </a:r>
                      <a:endParaRPr lang="ru-RU" sz="1600" dirty="0" smtClean="0"/>
                    </a:p>
                    <a:p>
                      <a:r>
                        <a:rPr lang="ru-RU" sz="1600" b="1" dirty="0" err="1" smtClean="0"/>
                        <a:t>Широбокова</a:t>
                      </a:r>
                      <a:r>
                        <a:rPr lang="ru-RU" sz="1600" b="1" baseline="0" dirty="0" smtClean="0"/>
                        <a:t> Вера Германовна</a:t>
                      </a:r>
                    </a:p>
                    <a:p>
                      <a:r>
                        <a:rPr lang="ru-RU" sz="1600" b="0" baseline="0" dirty="0" smtClean="0"/>
                        <a:t>Фокина Елена Анатольевна</a:t>
                      </a:r>
                      <a:endParaRPr lang="ru-RU" sz="1600" b="0" dirty="0" smtClean="0"/>
                    </a:p>
                    <a:p>
                      <a:r>
                        <a:rPr lang="ru-RU" sz="1600" dirty="0" smtClean="0"/>
                        <a:t>Вахрушева Людмила Юрьевна</a:t>
                      </a:r>
                    </a:p>
                    <a:p>
                      <a:r>
                        <a:rPr lang="ru-RU" sz="1600" dirty="0" smtClean="0"/>
                        <a:t>Вахрушева Татьяна Александровна</a:t>
                      </a:r>
                    </a:p>
                    <a:p>
                      <a:r>
                        <a:rPr lang="ru-RU" sz="1600" dirty="0" smtClean="0"/>
                        <a:t>Перевозчикова Зинаида Григорьевна</a:t>
                      </a:r>
                    </a:p>
                    <a:p>
                      <a:r>
                        <a:rPr lang="ru-RU" sz="1600" dirty="0" smtClean="0"/>
                        <a:t>Перевощикова Валентина  Васильевна </a:t>
                      </a:r>
                    </a:p>
                    <a:p>
                      <a:r>
                        <a:rPr lang="ru-RU" sz="1600" b="1" dirty="0" err="1" smtClean="0"/>
                        <a:t>Стерхова</a:t>
                      </a:r>
                      <a:r>
                        <a:rPr lang="ru-RU" sz="1600" b="1" dirty="0" smtClean="0"/>
                        <a:t> Юлия Валентиновна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Старозятцинская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СОШ, педагог-организатор;</a:t>
                      </a:r>
                    </a:p>
                    <a:p>
                      <a:r>
                        <a:rPr lang="ru-RU" sz="1600" dirty="0" smtClean="0"/>
                        <a:t>Детский</a:t>
                      </a:r>
                      <a:r>
                        <a:rPr lang="ru-RU" sz="1600" baseline="0" dirty="0" smtClean="0"/>
                        <a:t> сад №4 </a:t>
                      </a:r>
                      <a:r>
                        <a:rPr lang="ru-RU" sz="1600" baseline="0" dirty="0" err="1" smtClean="0"/>
                        <a:t>с.Якшур-Бодья</a:t>
                      </a:r>
                      <a:r>
                        <a:rPr lang="ru-RU" sz="1600" dirty="0" smtClean="0"/>
                        <a:t>, 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Чуровская</a:t>
                      </a:r>
                      <a:r>
                        <a:rPr lang="ru-RU" sz="1600" dirty="0" smtClean="0"/>
                        <a:t> СОШ, руководитель школьного музея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Якшур-Бодьинская</a:t>
                      </a:r>
                      <a:r>
                        <a:rPr lang="ru-RU" sz="1600" baseline="0" dirty="0" smtClean="0"/>
                        <a:t> СОШ, учитель иностранного языка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Кекоранская</a:t>
                      </a:r>
                      <a:r>
                        <a:rPr lang="ru-RU" sz="1600" baseline="0" dirty="0" smtClean="0"/>
                        <a:t> СОШ, учитель ИЗО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b="1" dirty="0" err="1" smtClean="0"/>
                        <a:t>Якшур-Бодьинская</a:t>
                      </a:r>
                      <a:r>
                        <a:rPr lang="ru-RU" sz="1600" b="1" dirty="0" smtClean="0"/>
                        <a:t> СОШ, учитель начальных классов</a:t>
                      </a:r>
                    </a:p>
                    <a:p>
                      <a:r>
                        <a:rPr lang="ru-RU" sz="1600" b="0" dirty="0" smtClean="0"/>
                        <a:t>Детский сад № 1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baseline="0" dirty="0" err="1" smtClean="0"/>
                        <a:t>с.Якшур-Бодья</a:t>
                      </a:r>
                      <a:r>
                        <a:rPr lang="ru-RU" sz="1600" b="0" baseline="0" dirty="0" smtClean="0"/>
                        <a:t>, логопед</a:t>
                      </a:r>
                    </a:p>
                    <a:p>
                      <a:r>
                        <a:rPr lang="ru-RU" sz="1600" b="0" baseline="0" dirty="0" err="1" smtClean="0"/>
                        <a:t>Якшур-Бодьинская</a:t>
                      </a:r>
                      <a:r>
                        <a:rPr lang="ru-RU" sz="1600" b="0" baseline="0" dirty="0" smtClean="0"/>
                        <a:t> гимназия, учитель химии</a:t>
                      </a:r>
                    </a:p>
                    <a:p>
                      <a:r>
                        <a:rPr lang="ru-RU" sz="1600" b="0" baseline="0" dirty="0" err="1" smtClean="0"/>
                        <a:t>Якшур-Бодьинская</a:t>
                      </a:r>
                      <a:r>
                        <a:rPr lang="ru-RU" sz="1600" b="0" baseline="0" dirty="0" smtClean="0"/>
                        <a:t> СОШ, учитель начальных классов</a:t>
                      </a:r>
                    </a:p>
                    <a:p>
                      <a:r>
                        <a:rPr lang="ru-RU" sz="1600" b="0" baseline="0" dirty="0" err="1" smtClean="0"/>
                        <a:t>Мукшинская</a:t>
                      </a:r>
                      <a:r>
                        <a:rPr lang="ru-RU" sz="1600" b="0" baseline="0" dirty="0" smtClean="0"/>
                        <a:t> СОШ, учитель начальных классов</a:t>
                      </a:r>
                    </a:p>
                    <a:p>
                      <a:r>
                        <a:rPr lang="ru-RU" sz="1600" b="0" baseline="0" dirty="0" err="1" smtClean="0"/>
                        <a:t>Старозятцинская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baseline="0" dirty="0" err="1" smtClean="0"/>
                        <a:t>СОШ,педагог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baseline="0" dirty="0" err="1" smtClean="0"/>
                        <a:t>доп.образования</a:t>
                      </a:r>
                      <a:r>
                        <a:rPr lang="ru-RU" sz="1600" b="0" baseline="0" dirty="0" smtClean="0"/>
                        <a:t> </a:t>
                      </a:r>
                    </a:p>
                    <a:p>
                      <a:r>
                        <a:rPr lang="ru-RU" sz="1600" b="1" baseline="0" dirty="0" err="1" smtClean="0"/>
                        <a:t>Якшур-Бодьинская</a:t>
                      </a:r>
                      <a:r>
                        <a:rPr lang="ru-RU" sz="1600" b="1" baseline="0" dirty="0" smtClean="0"/>
                        <a:t> гимназия, учитель русского языка и литературы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195805"/>
              </p:ext>
            </p:extLst>
          </p:nvPr>
        </p:nvGraphicFramePr>
        <p:xfrm>
          <a:off x="179512" y="1"/>
          <a:ext cx="8964488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79"/>
                <a:gridCol w="2688236"/>
                <a:gridCol w="2476006"/>
                <a:gridCol w="3193467"/>
              </a:tblGrid>
              <a:tr h="26064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Номинации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Финалисты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Школа,</a:t>
                      </a:r>
                      <a:r>
                        <a:rPr lang="ru-RU" sz="1600" baseline="0" dirty="0" smtClean="0"/>
                        <a:t> должность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1503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2010</a:t>
                      </a:r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r>
                        <a:rPr lang="ru-RU" sz="1600" b="1" dirty="0" smtClean="0"/>
                        <a:t>2012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«Воспитатель</a:t>
                      </a:r>
                      <a:r>
                        <a:rPr lang="ru-RU" sz="1600" b="1" baseline="0" dirty="0" smtClean="0"/>
                        <a:t> дошкольного образования</a:t>
                      </a:r>
                      <a:r>
                        <a:rPr lang="ru-RU" sz="1600" b="1" dirty="0" smtClean="0"/>
                        <a:t>»</a:t>
                      </a:r>
                    </a:p>
                    <a:p>
                      <a:r>
                        <a:rPr lang="ru-RU" sz="1600" b="1" dirty="0" smtClean="0"/>
                        <a:t>«Педагог</a:t>
                      </a:r>
                      <a:r>
                        <a:rPr lang="ru-RU" sz="1600" b="1" baseline="0" dirty="0" smtClean="0"/>
                        <a:t> дополнительного образования</a:t>
                      </a:r>
                      <a:r>
                        <a:rPr lang="ru-RU" sz="1600" b="1" dirty="0" smtClean="0"/>
                        <a:t>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«Учитель</a:t>
                      </a:r>
                      <a:r>
                        <a:rPr lang="ru-RU" sz="1600" b="1" baseline="0" dirty="0" smtClean="0"/>
                        <a:t> образовательной школы»</a:t>
                      </a:r>
                    </a:p>
                    <a:p>
                      <a:endParaRPr lang="ru-RU" sz="1600" b="1" baseline="0" dirty="0" smtClean="0"/>
                    </a:p>
                    <a:p>
                      <a:endParaRPr lang="ru-RU" sz="1600" b="1" dirty="0" smtClean="0"/>
                    </a:p>
                    <a:p>
                      <a:endParaRPr lang="ru-RU" sz="1600" b="1" dirty="0" smtClean="0"/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«Учитель года – 2010»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«Удачный</a:t>
                      </a:r>
                      <a:r>
                        <a:rPr lang="ru-RU" sz="1600" b="1" baseline="0" dirty="0" smtClean="0"/>
                        <a:t> дебют</a:t>
                      </a:r>
                      <a:r>
                        <a:rPr lang="ru-RU" sz="1600" b="1" dirty="0" smtClean="0"/>
                        <a:t>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«Энергия и перспективность»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«Вдохновение и артистизм»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«Творчество и энтузиазм»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«Мастерство и профессионализм»</a:t>
                      </a:r>
                    </a:p>
                    <a:p>
                      <a:r>
                        <a:rPr lang="ru-RU" sz="1600" b="1" dirty="0" smtClean="0"/>
                        <a:t>«Воспитатель года – 2012»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r>
                        <a:rPr lang="ru-RU" sz="1600" baseline="0" dirty="0" smtClean="0"/>
                        <a:t>Корнилова Ирина Николаевна</a:t>
                      </a:r>
                    </a:p>
                    <a:p>
                      <a:r>
                        <a:rPr lang="ru-RU" sz="1600" dirty="0" smtClean="0"/>
                        <a:t>Лукина Ольга Александровна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 </a:t>
                      </a:r>
                    </a:p>
                    <a:p>
                      <a:r>
                        <a:rPr lang="ru-RU" sz="1600" dirty="0" smtClean="0"/>
                        <a:t>Караваева</a:t>
                      </a:r>
                      <a:r>
                        <a:rPr lang="ru-RU" sz="1600" baseline="0" dirty="0" smtClean="0"/>
                        <a:t> Вера Михайловна</a:t>
                      </a:r>
                    </a:p>
                    <a:p>
                      <a:r>
                        <a:rPr lang="ru-RU" sz="1600" baseline="0" dirty="0" err="1" smtClean="0"/>
                        <a:t>Шудегова</a:t>
                      </a:r>
                      <a:r>
                        <a:rPr lang="ru-RU" sz="1600" baseline="0" dirty="0" smtClean="0"/>
                        <a:t> Светлана Яковлевна</a:t>
                      </a:r>
                    </a:p>
                    <a:p>
                      <a:r>
                        <a:rPr lang="ru-RU" sz="1600" baseline="0" dirty="0" smtClean="0"/>
                        <a:t>Шумилова Ольга Васильевна</a:t>
                      </a:r>
                      <a:endParaRPr lang="ru-RU" sz="1600" dirty="0" smtClean="0"/>
                    </a:p>
                    <a:p>
                      <a:r>
                        <a:rPr lang="ru-RU" sz="1600" b="1" baseline="0" dirty="0" smtClean="0"/>
                        <a:t>Лукина Ольга Васильевна</a:t>
                      </a:r>
                    </a:p>
                    <a:p>
                      <a:r>
                        <a:rPr lang="ru-RU" sz="1600" b="0" baseline="0" smtClean="0"/>
                        <a:t>Булычева Татьяна Владимировна</a:t>
                      </a:r>
                      <a:endParaRPr lang="ru-RU" sz="1600" b="0" dirty="0" smtClean="0"/>
                    </a:p>
                    <a:p>
                      <a:r>
                        <a:rPr lang="ru-RU" sz="1600" smtClean="0"/>
                        <a:t>Дюкина Марина  Сергеевна</a:t>
                      </a:r>
                    </a:p>
                    <a:p>
                      <a:endParaRPr lang="ru-RU" sz="1600" smtClean="0"/>
                    </a:p>
                    <a:p>
                      <a:r>
                        <a:rPr lang="ru-RU" sz="1600" smtClean="0"/>
                        <a:t>Хохрякова</a:t>
                      </a:r>
                      <a:r>
                        <a:rPr lang="ru-RU" sz="1600" baseline="0" smtClean="0"/>
                        <a:t> Анна Александровна</a:t>
                      </a:r>
                      <a:endParaRPr lang="ru-RU" sz="1600" dirty="0" smtClean="0"/>
                    </a:p>
                    <a:p>
                      <a:r>
                        <a:rPr lang="ru-RU" sz="1600" smtClean="0"/>
                        <a:t>Исаева</a:t>
                      </a:r>
                      <a:r>
                        <a:rPr lang="ru-RU" sz="1600" baseline="0" smtClean="0"/>
                        <a:t> Анастасия Алексеевна</a:t>
                      </a:r>
                      <a:endParaRPr lang="ru-RU" sz="1600" dirty="0" smtClean="0"/>
                    </a:p>
                    <a:p>
                      <a:r>
                        <a:rPr lang="ru-RU" sz="1600" smtClean="0"/>
                        <a:t>Билан</a:t>
                      </a:r>
                      <a:r>
                        <a:rPr lang="ru-RU" sz="1600" baseline="0" smtClean="0"/>
                        <a:t> Елена Георгиевна</a:t>
                      </a:r>
                      <a:endParaRPr lang="ru-RU" sz="1600" dirty="0" smtClean="0"/>
                    </a:p>
                    <a:p>
                      <a:endParaRPr lang="ru-RU" sz="1600" b="1" smtClean="0"/>
                    </a:p>
                    <a:p>
                      <a:r>
                        <a:rPr lang="ru-RU" sz="1600" b="1" smtClean="0"/>
                        <a:t>Исаева</a:t>
                      </a:r>
                      <a:r>
                        <a:rPr lang="ru-RU" sz="1600" b="1" baseline="0" smtClean="0"/>
                        <a:t> Анастасия Алексеевна</a:t>
                      </a:r>
                      <a:endParaRPr lang="ru-RU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Детский</a:t>
                      </a:r>
                      <a:r>
                        <a:rPr lang="ru-RU" sz="1600" baseline="0" dirty="0" smtClean="0"/>
                        <a:t> сад  </a:t>
                      </a:r>
                      <a:r>
                        <a:rPr lang="ru-RU" sz="1600" baseline="0" dirty="0" err="1" smtClean="0"/>
                        <a:t>с.Чур</a:t>
                      </a:r>
                      <a:r>
                        <a:rPr lang="ru-RU" sz="1600" dirty="0" smtClean="0"/>
                        <a:t>, инструктор по физической культуре </a:t>
                      </a:r>
                    </a:p>
                    <a:p>
                      <a:r>
                        <a:rPr lang="ru-RU" sz="1600" dirty="0" err="1" smtClean="0"/>
                        <a:t>Старозятцинская</a:t>
                      </a:r>
                      <a:r>
                        <a:rPr lang="ru-RU" sz="1600" dirty="0" smtClean="0"/>
                        <a:t> СОШ, педагог дополнительного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Якшур-Бодьинская</a:t>
                      </a:r>
                      <a:r>
                        <a:rPr lang="ru-RU" sz="1600" dirty="0" smtClean="0"/>
                        <a:t> гимназия, учитель начальных классов</a:t>
                      </a:r>
                    </a:p>
                    <a:p>
                      <a:r>
                        <a:rPr lang="ru-RU" sz="1600" baseline="0" dirty="0" err="1" smtClean="0"/>
                        <a:t>Чернушинская</a:t>
                      </a:r>
                      <a:r>
                        <a:rPr lang="ru-RU" sz="1600" baseline="0" dirty="0" smtClean="0"/>
                        <a:t> СОШ, учитель математики</a:t>
                      </a:r>
                      <a:endParaRPr lang="ru-RU" sz="1600" dirty="0" smtClean="0"/>
                    </a:p>
                    <a:p>
                      <a:r>
                        <a:rPr lang="ru-RU" sz="1600" baseline="0" dirty="0" err="1" smtClean="0"/>
                        <a:t>Чуровская</a:t>
                      </a:r>
                      <a:r>
                        <a:rPr lang="ru-RU" sz="1600" baseline="0" dirty="0" smtClean="0"/>
                        <a:t> СОШ, учитель математики</a:t>
                      </a:r>
                      <a:endParaRPr lang="ru-RU" sz="1600" dirty="0" smtClean="0"/>
                    </a:p>
                    <a:p>
                      <a:r>
                        <a:rPr lang="ru-RU" sz="1600" b="1" dirty="0" err="1" smtClean="0"/>
                        <a:t>Старозятцинская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СОШ, педагог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доп.образования</a:t>
                      </a:r>
                      <a:r>
                        <a:rPr lang="ru-RU" sz="1600" b="1" baseline="0" dirty="0" smtClean="0"/>
                        <a:t> ДДТ</a:t>
                      </a:r>
                      <a:endParaRPr lang="ru-RU" sz="1600" b="1" dirty="0" smtClean="0"/>
                    </a:p>
                    <a:p>
                      <a:r>
                        <a:rPr lang="ru-RU" sz="1600" b="0" dirty="0" smtClean="0"/>
                        <a:t>Детский сад № </a:t>
                      </a:r>
                      <a:r>
                        <a:rPr lang="ru-RU" sz="1600" b="0" smtClean="0"/>
                        <a:t>1</a:t>
                      </a:r>
                      <a:r>
                        <a:rPr lang="ru-RU" sz="1600" b="0" baseline="0" smtClean="0"/>
                        <a:t> с.Чур, воспитатель</a:t>
                      </a:r>
                      <a:endParaRPr lang="ru-RU" sz="1600" b="0" baseline="0" dirty="0" smtClean="0"/>
                    </a:p>
                    <a:p>
                      <a:r>
                        <a:rPr lang="ru-RU" sz="1600" b="0" baseline="0" smtClean="0"/>
                        <a:t>Детский сад №6 с.Якшур-Бодья, инструктор по физической культуре</a:t>
                      </a:r>
                      <a:endParaRPr lang="ru-RU" sz="1600" b="0" baseline="0" dirty="0" smtClean="0"/>
                    </a:p>
                    <a:p>
                      <a:r>
                        <a:rPr lang="ru-RU" sz="1600" b="0" baseline="0" err="1" smtClean="0"/>
                        <a:t>Якшур-Бодьинская</a:t>
                      </a:r>
                      <a:r>
                        <a:rPr lang="ru-RU" sz="1600" b="0" baseline="0" smtClean="0"/>
                        <a:t> гимназия, музыкальный руководитель</a:t>
                      </a:r>
                      <a:endParaRPr lang="ru-RU" sz="1600" b="0" baseline="0" dirty="0" smtClean="0"/>
                    </a:p>
                    <a:p>
                      <a:r>
                        <a:rPr lang="ru-RU" sz="1600" b="0" baseline="0" smtClean="0"/>
                        <a:t>Детский сад №5 с.Якшур-Бодья, воспитатель</a:t>
                      </a:r>
                      <a:endParaRPr lang="ru-RU" sz="1600" b="0" baseline="0" dirty="0" smtClean="0"/>
                    </a:p>
                    <a:p>
                      <a:r>
                        <a:rPr lang="ru-RU" sz="1600" b="0" baseline="0" smtClean="0"/>
                        <a:t>Детский сад №4 с.Якшур-Бодья, воспитатель</a:t>
                      </a:r>
                      <a:endParaRPr lang="ru-RU" sz="1600" b="0" baseline="0" dirty="0" smtClean="0"/>
                    </a:p>
                    <a:p>
                      <a:r>
                        <a:rPr lang="ru-RU" sz="1600" b="1" baseline="0" dirty="0" smtClean="0"/>
                        <a:t>Детский сад № </a:t>
                      </a:r>
                      <a:r>
                        <a:rPr lang="ru-RU" sz="1600" b="1" baseline="0" smtClean="0"/>
                        <a:t>5 с.Якшур-Бодья, воспитатель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7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77360"/>
              </p:ext>
            </p:extLst>
          </p:nvPr>
        </p:nvGraphicFramePr>
        <p:xfrm>
          <a:off x="107504" y="0"/>
          <a:ext cx="8928992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376"/>
                <a:gridCol w="2677591"/>
                <a:gridCol w="2466202"/>
                <a:gridCol w="3180823"/>
              </a:tblGrid>
              <a:tr h="2946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Номинации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Финалисты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Школа,</a:t>
                      </a:r>
                      <a:r>
                        <a:rPr lang="ru-RU" sz="1600" baseline="0" dirty="0" smtClean="0"/>
                        <a:t> должность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432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2013</a:t>
                      </a:r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«Педагог года – 2013»</a:t>
                      </a:r>
                    </a:p>
                    <a:p>
                      <a:endParaRPr lang="ru-RU" sz="1600" b="1" dirty="0" smtClean="0"/>
                    </a:p>
                    <a:p>
                      <a:endParaRPr lang="ru-RU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baseline="0" dirty="0" smtClean="0"/>
                        <a:t>Булатова Елена Николаевна</a:t>
                      </a:r>
                    </a:p>
                    <a:p>
                      <a:r>
                        <a:rPr lang="ru-RU" sz="1600" b="0" baseline="0" dirty="0" smtClean="0"/>
                        <a:t>Вахрушева Наталья Геннадьевна</a:t>
                      </a:r>
                    </a:p>
                    <a:p>
                      <a:r>
                        <a:rPr lang="ru-RU" sz="1600" b="0" baseline="0" dirty="0" smtClean="0"/>
                        <a:t>Вахрушева Наталья Юрьевна</a:t>
                      </a:r>
                    </a:p>
                    <a:p>
                      <a:r>
                        <a:rPr lang="ru-RU" sz="1600" b="0" baseline="0" dirty="0" smtClean="0"/>
                        <a:t>Загребина Светлана Викторовна</a:t>
                      </a:r>
                    </a:p>
                    <a:p>
                      <a:r>
                        <a:rPr lang="ru-RU" sz="1600" b="0" baseline="0" dirty="0" smtClean="0"/>
                        <a:t>Иванова Ирина Робертовна</a:t>
                      </a:r>
                    </a:p>
                    <a:p>
                      <a:r>
                        <a:rPr lang="ru-RU" sz="1600" b="0" baseline="0" dirty="0" smtClean="0"/>
                        <a:t>Кузнецова Надежда Евгеньевна</a:t>
                      </a:r>
                    </a:p>
                    <a:p>
                      <a:r>
                        <a:rPr lang="ru-RU" sz="1600" b="1" baseline="0" dirty="0" smtClean="0"/>
                        <a:t> </a:t>
                      </a:r>
                      <a:endParaRPr lang="ru-RU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Якшур-Бодьинская</a:t>
                      </a:r>
                      <a:r>
                        <a:rPr lang="ru-RU" sz="1600" baseline="0" dirty="0" smtClean="0"/>
                        <a:t> СОШ, учитель начальных классов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Якшур-Бодьинская</a:t>
                      </a:r>
                      <a:r>
                        <a:rPr lang="ru-RU" sz="1600" dirty="0" smtClean="0"/>
                        <a:t> гимназия, учитель начальных классов</a:t>
                      </a:r>
                    </a:p>
                    <a:p>
                      <a:r>
                        <a:rPr lang="ru-RU" sz="1600" baseline="0" dirty="0" err="1" smtClean="0"/>
                        <a:t>Якшур-Бодьинская</a:t>
                      </a:r>
                      <a:r>
                        <a:rPr lang="ru-RU" sz="1600" baseline="0" dirty="0" smtClean="0"/>
                        <a:t> гимназия, учитель начальных классов</a:t>
                      </a:r>
                      <a:endParaRPr lang="ru-RU" sz="1600" dirty="0" smtClean="0"/>
                    </a:p>
                    <a:p>
                      <a:r>
                        <a:rPr lang="ru-RU" sz="1600" baseline="0" dirty="0" err="1" smtClean="0"/>
                        <a:t>Кекоранская</a:t>
                      </a:r>
                      <a:r>
                        <a:rPr lang="ru-RU" sz="1600" baseline="0" dirty="0" smtClean="0"/>
                        <a:t>  СОШ, учитель начальных классов</a:t>
                      </a:r>
                      <a:endParaRPr lang="ru-RU" sz="1600" dirty="0" smtClean="0"/>
                    </a:p>
                    <a:p>
                      <a:r>
                        <a:rPr lang="ru-RU" sz="1600" b="0" dirty="0" err="1" smtClean="0"/>
                        <a:t>Якшур-Бодьинская</a:t>
                      </a:r>
                      <a:r>
                        <a:rPr lang="ru-RU" sz="1600" b="0" baseline="0" dirty="0" smtClean="0"/>
                        <a:t> СОШ, учитель начальных классов</a:t>
                      </a:r>
                      <a:endParaRPr lang="ru-RU" sz="1600" b="0" dirty="0" smtClean="0"/>
                    </a:p>
                    <a:p>
                      <a:r>
                        <a:rPr lang="ru-RU" sz="1600" b="0" baseline="0" dirty="0" err="1" smtClean="0"/>
                        <a:t>Мукшинская</a:t>
                      </a:r>
                      <a:r>
                        <a:rPr lang="ru-RU" sz="1600" b="0" baseline="0" dirty="0" smtClean="0"/>
                        <a:t> СОШ, учитель начальных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179512" y="4374227"/>
            <a:ext cx="89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 период с 2004  по 2013 год приняли участие в конкурсе «Педагог года» 92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13478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898</TotalTime>
  <Words>1221</Words>
  <Application>Microsoft Office PowerPoint</Application>
  <PresentationFormat>Экран (4:3)</PresentationFormat>
  <Paragraphs>331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Волна</vt:lpstr>
      <vt:lpstr>Слайд</vt:lpstr>
      <vt:lpstr>Презентация PowerPoint</vt:lpstr>
      <vt:lpstr>Презентация PowerPoint</vt:lpstr>
      <vt:lpstr>ПЕДАГОГ  ГОДА</vt:lpstr>
      <vt:lpstr>Презентация PowerPoint</vt:lpstr>
      <vt:lpstr>Презентация PowerPoint</vt:lpstr>
      <vt:lpstr>Участники и номинации конкурса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  ГОДА</dc:title>
  <dc:creator>Батурина Наталья</dc:creator>
  <cp:lastModifiedBy>Батурина Наталья</cp:lastModifiedBy>
  <cp:revision>59</cp:revision>
  <dcterms:created xsi:type="dcterms:W3CDTF">2013-09-20T11:09:22Z</dcterms:created>
  <dcterms:modified xsi:type="dcterms:W3CDTF">2013-10-03T09:58:00Z</dcterms:modified>
</cp:coreProperties>
</file>